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E71D4-8D3F-AD78-D9DA-8FABB8130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E666B-F9DB-CF80-BFAD-13CB90740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344BC-E81B-3FB6-0E6F-C560BEB0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20BE9-AD1D-1300-9084-2CF9F664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AD4398-369B-50F9-1010-42FE0863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88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ECEA8-15D6-62FE-721D-8B706D1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DF98FF-CE7C-D5EE-F2FC-4A94000E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F1155B-8B7D-1EA8-4CF8-2718751C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82C350-6204-92C2-BBF1-5851DEC9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2C454D-E20E-43D2-25B1-849EFB4C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77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28A82E2-6FCF-570B-75A7-637376FC0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F83BC8-D2D4-CBE1-89F9-47736CF92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BCDC53-61FA-BC62-EB14-06BCBA6B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B3F1BE-A8E8-6829-E36A-DCE6F3B5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340AC3-93DA-79D1-E470-AD964F4A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3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4CA53-935F-49E3-EFBC-C2EA9A8B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03578-C99C-1D74-B16E-7E7D364C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9D57FF-FA94-F5C2-3D82-183BD101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6B796-C142-5518-0E51-324F08D7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2B120-30D2-B28A-FEF6-58509DC1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8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4A4D6-DC91-2676-F828-3FB4AA25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555B13-4312-0512-6C6E-C4B7F318C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4ABAE-82D1-64AE-D546-F9F958CD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320E90-F1E0-0A72-46F5-CA56FBE4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26BFFC-9EEE-D92F-F077-69D5A4C6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98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CC1A9-8B8A-6B38-3600-4951D39B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270A4-EF83-A8B1-7C02-2EC894887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6835BA-42AC-DBB8-A56E-5C22FABA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C8404C-D1BB-CBBD-42C4-8730DAE8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6F105-5E2A-D196-3DBF-42F05B12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5D1211-ECBD-7C07-5675-93E71C3C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F236D-B556-BD62-2D9A-13031CE3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28809-9183-1EFD-8E63-BDC8CDB2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B5A3FB-36C4-B0C9-BECE-2FE46CC9C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F73A7A-E348-2C73-69F3-E9A94E1A4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BD7217-AA9A-0ED1-070A-01E08102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002CD20-9049-9B1E-C351-748CB1D0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FD78A4-4020-D0B4-C293-AA69D3A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951B1B-AC27-B670-2A0E-8B9C7406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78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A1AEA-2D64-A527-CA11-0D9CCABB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C62D0A-7DC5-A496-630B-DE0DF505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2ACE73-8E62-6292-9BFC-0A5C6FC8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260D07-EBD5-EB1B-E5F0-99479E25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36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604DF2-9DC2-A6B1-B99F-0D18E81D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BCAABA-DEFF-8704-11E0-CAC29099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4A10B-06AB-AC96-4A20-79DC4FD5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41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239E0-F181-4654-97AA-FAC833D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941B-A564-AC27-AD37-26477B8F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68024F-A533-583D-DFB7-0B8E9E67D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5E0249-BF79-C843-8E63-4E8B4458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4E53D3-F6BB-5034-8CBB-A114234F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10A2AD-DE7D-BCFD-DF12-0B1B26D7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3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7EA78-C4BA-1F1A-6E98-CAB22ECD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C678A9-415B-E70C-3904-29DD2A58B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4694A1-64D2-EF8D-6CFD-15A752656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054653-7246-B7A6-70A5-7C3559D7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8A9C7E-12E5-3F63-7C46-774D42B8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5F513-4E4A-4B3E-FD05-E08F2437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41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89A1C6-C932-4636-094F-6DD5FD37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F32CFE-EE1B-D1D3-977D-04AEA4657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ACEB97-86A7-449D-26C5-1B4B488C6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A258AD-69F6-B048-39FD-C514F8A1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7E1E08-B9F0-F9F6-2AAD-5E2A2811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92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59AC7-543D-3B7E-DC84-44F2521C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7A739-FF1A-3B3A-1D0B-9A0BF927E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B2B360-6D36-C6F8-E6C9-08C03703A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ièce auto, outil, machine, rotor&#10;&#10;Le contenu généré par l’IA peut être incorrect.">
            <a:extLst>
              <a:ext uri="{FF2B5EF4-FFF2-40B4-BE49-F238E27FC236}">
                <a16:creationId xmlns:a16="http://schemas.microsoft.com/office/drawing/2014/main" id="{A1369344-5A02-0402-FCFB-07D309959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3" b="8506"/>
          <a:stretch>
            <a:fillRect/>
          </a:stretch>
        </p:blipFill>
        <p:spPr>
          <a:xfrm>
            <a:off x="3521359" y="633768"/>
            <a:ext cx="5149281" cy="5244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859F5D-426C-2331-5992-4663ADF3F2E6}"/>
              </a:ext>
            </a:extLst>
          </p:cNvPr>
          <p:cNvSpPr/>
          <p:nvPr/>
        </p:nvSpPr>
        <p:spPr>
          <a:xfrm>
            <a:off x="3332480" y="43180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Ph_A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464D9-00C8-758B-3720-866BBE418A22}"/>
              </a:ext>
            </a:extLst>
          </p:cNvPr>
          <p:cNvSpPr/>
          <p:nvPr/>
        </p:nvSpPr>
        <p:spPr>
          <a:xfrm>
            <a:off x="4836160" y="5062518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Ph_A</a:t>
            </a:r>
            <a:r>
              <a:rPr lang="fr-FR" dirty="0"/>
              <a:t>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10953-899C-88F0-F920-C9C4FD7B6B39}"/>
              </a:ext>
            </a:extLst>
          </p:cNvPr>
          <p:cNvSpPr/>
          <p:nvPr/>
        </p:nvSpPr>
        <p:spPr>
          <a:xfrm>
            <a:off x="8036562" y="34290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Ph_B</a:t>
            </a:r>
            <a:r>
              <a:rPr lang="fr-FR" dirty="0"/>
              <a:t>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E31A5-760E-C376-B4F4-6F869EBECC3A}"/>
              </a:ext>
            </a:extLst>
          </p:cNvPr>
          <p:cNvSpPr/>
          <p:nvPr/>
        </p:nvSpPr>
        <p:spPr>
          <a:xfrm>
            <a:off x="6350002" y="616903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Ph_C</a:t>
            </a:r>
            <a:r>
              <a:rPr lang="fr-FR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32009-E631-B50C-98BA-9755CECDCBE9}"/>
              </a:ext>
            </a:extLst>
          </p:cNvPr>
          <p:cNvSpPr/>
          <p:nvPr/>
        </p:nvSpPr>
        <p:spPr>
          <a:xfrm>
            <a:off x="7695280" y="144272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Ph_C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22CF3F-427E-B300-A93B-B9BB1B29ED57}"/>
              </a:ext>
            </a:extLst>
          </p:cNvPr>
          <p:cNvSpPr/>
          <p:nvPr/>
        </p:nvSpPr>
        <p:spPr>
          <a:xfrm>
            <a:off x="7542882" y="43434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Ph_B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C0253A0-3DE1-CD07-40EA-6F1963748898}"/>
              </a:ext>
            </a:extLst>
          </p:cNvPr>
          <p:cNvCxnSpPr/>
          <p:nvPr/>
        </p:nvCxnSpPr>
        <p:spPr>
          <a:xfrm flipV="1">
            <a:off x="5608320" y="4318000"/>
            <a:ext cx="1544320" cy="5308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A5DC5A8-11FA-D403-D66C-5F32646EA6B3}"/>
              </a:ext>
            </a:extLst>
          </p:cNvPr>
          <p:cNvCxnSpPr>
            <a:cxnSpLocks/>
          </p:cNvCxnSpPr>
          <p:nvPr/>
        </p:nvCxnSpPr>
        <p:spPr>
          <a:xfrm>
            <a:off x="7325362" y="1948180"/>
            <a:ext cx="369918" cy="14808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29A3ED2-C4FA-7A0B-E795-55A6875700C7}"/>
              </a:ext>
            </a:extLst>
          </p:cNvPr>
          <p:cNvCxnSpPr>
            <a:cxnSpLocks/>
          </p:cNvCxnSpPr>
          <p:nvPr/>
        </p:nvCxnSpPr>
        <p:spPr>
          <a:xfrm flipH="1">
            <a:off x="4663440" y="1500862"/>
            <a:ext cx="1989283" cy="29290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00A1-4270-12DD-A185-F70ECCD2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7112E-83B0-529C-A9D9-89C4E217B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95E513-645B-E1CA-9E2E-55B1D040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ercle, métal&#10;&#10;Le contenu généré par l’IA peut être incorrect.">
            <a:extLst>
              <a:ext uri="{FF2B5EF4-FFF2-40B4-BE49-F238E27FC236}">
                <a16:creationId xmlns:a16="http://schemas.microsoft.com/office/drawing/2014/main" id="{8F24F609-A0E0-C75B-80FB-464DEF61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4" b="7739"/>
          <a:stretch>
            <a:fillRect/>
          </a:stretch>
        </p:blipFill>
        <p:spPr>
          <a:xfrm>
            <a:off x="4947920" y="812531"/>
            <a:ext cx="6878347" cy="539486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7197215-EC15-C47C-3BDB-80170588E8A4}"/>
              </a:ext>
            </a:extLst>
          </p:cNvPr>
          <p:cNvGrpSpPr/>
          <p:nvPr/>
        </p:nvGrpSpPr>
        <p:grpSpPr>
          <a:xfrm>
            <a:off x="609600" y="1839912"/>
            <a:ext cx="3657600" cy="2387600"/>
            <a:chOff x="609600" y="1839912"/>
            <a:chExt cx="3657600" cy="2387600"/>
          </a:xfrm>
        </p:grpSpPr>
        <p:pic>
          <p:nvPicPr>
            <p:cNvPr id="7" name="Picture 2" descr="SKD 25/02 - Pont à diodes triphasé 20A 200V Fiche technique et remplacement  Semikron – AS ENERGI">
              <a:extLst>
                <a:ext uri="{FF2B5EF4-FFF2-40B4-BE49-F238E27FC236}">
                  <a16:creationId xmlns:a16="http://schemas.microsoft.com/office/drawing/2014/main" id="{4BC85E09-5106-3E57-BF1B-3CCBFD925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39912"/>
              <a:ext cx="3448756" cy="238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EC2FC90-440D-E489-245E-6A21DBFCF4D5}"/>
                </a:ext>
              </a:extLst>
            </p:cNvPr>
            <p:cNvSpPr txBox="1"/>
            <p:nvPr/>
          </p:nvSpPr>
          <p:spPr>
            <a:xfrm>
              <a:off x="818444" y="2316163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P1                               P2          P3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DF93918-923D-F7B8-B5FD-2AE14E4893B2}"/>
                </a:ext>
              </a:extLst>
            </p:cNvPr>
            <p:cNvSpPr txBox="1"/>
            <p:nvPr/>
          </p:nvSpPr>
          <p:spPr>
            <a:xfrm>
              <a:off x="818444" y="3429000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P4                               P5          P6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5C6B4-7E47-7F26-F432-760C134E0AB3}"/>
              </a:ext>
            </a:extLst>
          </p:cNvPr>
          <p:cNvGrpSpPr/>
          <p:nvPr/>
        </p:nvGrpSpPr>
        <p:grpSpPr>
          <a:xfrm>
            <a:off x="5911019" y="1333518"/>
            <a:ext cx="5336114" cy="3096401"/>
            <a:chOff x="5911019" y="1333518"/>
            <a:chExt cx="5336114" cy="3096401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9DD8286-54DB-F1CC-0ABE-8DA6C2F72B90}"/>
                </a:ext>
              </a:extLst>
            </p:cNvPr>
            <p:cNvSpPr txBox="1"/>
            <p:nvPr/>
          </p:nvSpPr>
          <p:spPr>
            <a:xfrm>
              <a:off x="10078065" y="4060587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2F9FFA6-C5CE-773A-C7C0-E9DF5ED3F122}"/>
                </a:ext>
              </a:extLst>
            </p:cNvPr>
            <p:cNvSpPr txBox="1"/>
            <p:nvPr/>
          </p:nvSpPr>
          <p:spPr>
            <a:xfrm>
              <a:off x="10775185" y="3244334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P4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26E0F3A-8090-26C1-9658-F1F80C31954F}"/>
                </a:ext>
              </a:extLst>
            </p:cNvPr>
            <p:cNvSpPr txBox="1"/>
            <p:nvPr/>
          </p:nvSpPr>
          <p:spPr>
            <a:xfrm>
              <a:off x="8272876" y="2467778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P2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68F234F-920D-E4BC-2C7E-EF55A808A1FD}"/>
                </a:ext>
              </a:extLst>
            </p:cNvPr>
            <p:cNvSpPr txBox="1"/>
            <p:nvPr/>
          </p:nvSpPr>
          <p:spPr>
            <a:xfrm>
              <a:off x="7800928" y="1333518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P5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4A54189-B1DB-3312-0503-1CD5C695D50A}"/>
                </a:ext>
              </a:extLst>
            </p:cNvPr>
            <p:cNvSpPr txBox="1"/>
            <p:nvPr/>
          </p:nvSpPr>
          <p:spPr>
            <a:xfrm>
              <a:off x="6409664" y="3875921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P3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FA3FDB6-1164-78EF-21DE-F62DE7CD8D16}"/>
                </a:ext>
              </a:extLst>
            </p:cNvPr>
            <p:cNvSpPr txBox="1"/>
            <p:nvPr/>
          </p:nvSpPr>
          <p:spPr>
            <a:xfrm>
              <a:off x="5911019" y="2652444"/>
              <a:ext cx="4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54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C576-CA44-FBED-21FE-9F16A5A8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55556472-F8F6-FF8F-DF90-0BE8A8C941B7}"/>
              </a:ext>
            </a:extLst>
          </p:cNvPr>
          <p:cNvGrpSpPr/>
          <p:nvPr/>
        </p:nvGrpSpPr>
        <p:grpSpPr>
          <a:xfrm>
            <a:off x="6327818" y="2416961"/>
            <a:ext cx="5864182" cy="4242836"/>
            <a:chOff x="4972756" y="789199"/>
            <a:chExt cx="5864182" cy="4242836"/>
          </a:xfrm>
        </p:grpSpPr>
        <p:pic>
          <p:nvPicPr>
            <p:cNvPr id="5" name="Image 4" descr="Une image contenant Pièce auto, métal, intérieur, vitesse&#10;&#10;Le contenu généré par l’IA peut être incorrect.">
              <a:extLst>
                <a:ext uri="{FF2B5EF4-FFF2-40B4-BE49-F238E27FC236}">
                  <a16:creationId xmlns:a16="http://schemas.microsoft.com/office/drawing/2014/main" id="{16A4E5AE-7371-6DF5-40E9-C3F0646B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0" t="10575"/>
            <a:stretch>
              <a:fillRect/>
            </a:stretch>
          </p:blipFill>
          <p:spPr>
            <a:xfrm rot="10800000">
              <a:off x="4972756" y="789199"/>
              <a:ext cx="5864182" cy="4242836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A161DD63-F829-EB5A-04D7-77C3990802F6}"/>
                </a:ext>
              </a:extLst>
            </p:cNvPr>
            <p:cNvGrpSpPr/>
            <p:nvPr/>
          </p:nvGrpSpPr>
          <p:grpSpPr>
            <a:xfrm flipH="1">
              <a:off x="5550006" y="1466859"/>
              <a:ext cx="5117994" cy="2273808"/>
              <a:chOff x="6307312" y="2283112"/>
              <a:chExt cx="4939821" cy="2273808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EB703AC-11CB-BF95-AE37-041FC77968DE}"/>
                  </a:ext>
                </a:extLst>
              </p:cNvPr>
              <p:cNvSpPr txBox="1"/>
              <p:nvPr/>
            </p:nvSpPr>
            <p:spPr>
              <a:xfrm>
                <a:off x="10078065" y="4060587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P1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5531AAB-FD6A-2CB0-65BD-B63FF494A00C}"/>
                  </a:ext>
                </a:extLst>
              </p:cNvPr>
              <p:cNvSpPr txBox="1"/>
              <p:nvPr/>
            </p:nvSpPr>
            <p:spPr>
              <a:xfrm>
                <a:off x="10775185" y="3244334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P4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E49CCC7-8534-C275-CA03-042E379E0181}"/>
                  </a:ext>
                </a:extLst>
              </p:cNvPr>
              <p:cNvSpPr txBox="1"/>
              <p:nvPr/>
            </p:nvSpPr>
            <p:spPr>
              <a:xfrm>
                <a:off x="8434206" y="3208440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P2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6136CF6-C463-099B-AF5F-9E6CB4B556A4}"/>
                  </a:ext>
                </a:extLst>
              </p:cNvPr>
              <p:cNvSpPr txBox="1"/>
              <p:nvPr/>
            </p:nvSpPr>
            <p:spPr>
              <a:xfrm>
                <a:off x="7411839" y="2283112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P5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37FB37D-8F7F-21C8-E5D6-7C92D7DF595A}"/>
                  </a:ext>
                </a:extLst>
              </p:cNvPr>
              <p:cNvSpPr txBox="1"/>
              <p:nvPr/>
            </p:nvSpPr>
            <p:spPr>
              <a:xfrm>
                <a:off x="7647813" y="4187588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P3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DA86516-A960-A2CB-3A43-433BD0EFF0C8}"/>
                  </a:ext>
                </a:extLst>
              </p:cNvPr>
              <p:cNvSpPr txBox="1"/>
              <p:nvPr/>
            </p:nvSpPr>
            <p:spPr>
              <a:xfrm>
                <a:off x="6307312" y="3484291"/>
                <a:ext cx="47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P6</a:t>
                </a:r>
              </a:p>
            </p:txBody>
          </p:sp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3FC4828-3CE8-78E7-B548-14D1C66E9CEF}"/>
              </a:ext>
            </a:extLst>
          </p:cNvPr>
          <p:cNvGrpSpPr/>
          <p:nvPr/>
        </p:nvGrpSpPr>
        <p:grpSpPr>
          <a:xfrm>
            <a:off x="7627332" y="29361"/>
            <a:ext cx="3657600" cy="2387600"/>
            <a:chOff x="609600" y="1839912"/>
            <a:chExt cx="3657600" cy="2387600"/>
          </a:xfrm>
        </p:grpSpPr>
        <p:pic>
          <p:nvPicPr>
            <p:cNvPr id="1026" name="Picture 2" descr="SKD 25/02 - Pont à diodes triphasé 20A 200V Fiche technique et remplacement  Semikron – AS ENERGI">
              <a:extLst>
                <a:ext uri="{FF2B5EF4-FFF2-40B4-BE49-F238E27FC236}">
                  <a16:creationId xmlns:a16="http://schemas.microsoft.com/office/drawing/2014/main" id="{8DABCC7E-A580-DE12-AC5D-93C8DEC80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39912"/>
              <a:ext cx="3448756" cy="238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97D09C9-F3ED-6EA8-2796-324236696FAC}"/>
                </a:ext>
              </a:extLst>
            </p:cNvPr>
            <p:cNvSpPr txBox="1"/>
            <p:nvPr/>
          </p:nvSpPr>
          <p:spPr>
            <a:xfrm>
              <a:off x="818444" y="2316163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P1                               P2          P3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2D3D617-B12E-3A8E-9A0B-048F3235E556}"/>
                </a:ext>
              </a:extLst>
            </p:cNvPr>
            <p:cNvSpPr txBox="1"/>
            <p:nvPr/>
          </p:nvSpPr>
          <p:spPr>
            <a:xfrm>
              <a:off x="818444" y="3429000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P4                               P5          P6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26106D7D-60D5-C5EA-81BB-14FABEFC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518" y="1223161"/>
            <a:ext cx="307700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C0ED-EB05-C4C5-F32C-8CA19174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4BF61-2138-5567-C5AB-DE50C70A1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F39C1C9-8D49-4CE3-8FD6-F1B29F672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6B2370F-B1BE-EEE8-493A-52A042D52AAE}"/>
              </a:ext>
            </a:extLst>
          </p:cNvPr>
          <p:cNvGrpSpPr/>
          <p:nvPr/>
        </p:nvGrpSpPr>
        <p:grpSpPr>
          <a:xfrm>
            <a:off x="6512558" y="474384"/>
            <a:ext cx="5679442" cy="5261253"/>
            <a:chOff x="3332480" y="616903"/>
            <a:chExt cx="5679442" cy="5261253"/>
          </a:xfrm>
        </p:grpSpPr>
        <p:pic>
          <p:nvPicPr>
            <p:cNvPr id="5" name="Image 4" descr="Une image contenant Pièce auto, outil, machine, rotor&#10;&#10;Le contenu généré par l’IA peut être incorrect.">
              <a:extLst>
                <a:ext uri="{FF2B5EF4-FFF2-40B4-BE49-F238E27FC236}">
                  <a16:creationId xmlns:a16="http://schemas.microsoft.com/office/drawing/2014/main" id="{8E435099-AF71-FED9-3FBC-8C050A825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23" b="8506"/>
            <a:stretch>
              <a:fillRect/>
            </a:stretch>
          </p:blipFill>
          <p:spPr>
            <a:xfrm>
              <a:off x="3521359" y="633768"/>
              <a:ext cx="5149281" cy="52443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30F416-4642-8557-A8EF-7DAD5F92E297}"/>
                </a:ext>
              </a:extLst>
            </p:cNvPr>
            <p:cNvSpPr/>
            <p:nvPr/>
          </p:nvSpPr>
          <p:spPr>
            <a:xfrm>
              <a:off x="3332480" y="4318000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Ph_A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FAEAEF-77A5-3D0A-0667-2C522976899C}"/>
                </a:ext>
              </a:extLst>
            </p:cNvPr>
            <p:cNvSpPr/>
            <p:nvPr/>
          </p:nvSpPr>
          <p:spPr>
            <a:xfrm>
              <a:off x="4836160" y="5062518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Ph_A</a:t>
              </a:r>
              <a:r>
                <a:rPr lang="fr-FR" dirty="0"/>
                <a:t>’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ED7CEB-D01E-9D40-00F9-ACCE1425368B}"/>
                </a:ext>
              </a:extLst>
            </p:cNvPr>
            <p:cNvSpPr/>
            <p:nvPr/>
          </p:nvSpPr>
          <p:spPr>
            <a:xfrm>
              <a:off x="8036562" y="3429000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Ph_B</a:t>
              </a:r>
              <a:r>
                <a:rPr lang="fr-FR" dirty="0"/>
                <a:t>’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7D4C0A-A52A-F1D9-BBD5-9F37A0EDA2EC}"/>
                </a:ext>
              </a:extLst>
            </p:cNvPr>
            <p:cNvSpPr/>
            <p:nvPr/>
          </p:nvSpPr>
          <p:spPr>
            <a:xfrm>
              <a:off x="6350002" y="616903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Ph_C</a:t>
              </a:r>
              <a:r>
                <a:rPr lang="fr-FR" dirty="0"/>
                <a:t>’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679E4-3D08-022D-AE21-9179FD1A2B59}"/>
                </a:ext>
              </a:extLst>
            </p:cNvPr>
            <p:cNvSpPr/>
            <p:nvPr/>
          </p:nvSpPr>
          <p:spPr>
            <a:xfrm>
              <a:off x="7695280" y="1442720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Ph_C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B7B6EA-DA48-5C57-4971-FE8A09525132}"/>
                </a:ext>
              </a:extLst>
            </p:cNvPr>
            <p:cNvSpPr/>
            <p:nvPr/>
          </p:nvSpPr>
          <p:spPr>
            <a:xfrm>
              <a:off x="7542882" y="4343400"/>
              <a:ext cx="975360" cy="5054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Ph_B</a:t>
              </a:r>
              <a:endParaRPr lang="fr-FR" dirty="0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66259B0-CB8F-C611-47C2-4111E205F01E}"/>
                </a:ext>
              </a:extLst>
            </p:cNvPr>
            <p:cNvCxnSpPr/>
            <p:nvPr/>
          </p:nvCxnSpPr>
          <p:spPr>
            <a:xfrm flipV="1">
              <a:off x="5608320" y="4318000"/>
              <a:ext cx="1544320" cy="5308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98545CA2-DA24-96EC-5FA6-FBDF49AABE28}"/>
                </a:ext>
              </a:extLst>
            </p:cNvPr>
            <p:cNvCxnSpPr>
              <a:cxnSpLocks/>
            </p:cNvCxnSpPr>
            <p:nvPr/>
          </p:nvCxnSpPr>
          <p:spPr>
            <a:xfrm>
              <a:off x="7325362" y="1948180"/>
              <a:ext cx="369918" cy="14808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BCB13681-ADB7-3B16-09B9-6DB4FB0DF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40" y="1500862"/>
              <a:ext cx="1989283" cy="29290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9E1C47A8-2E3B-8C1E-9DBC-1F5C713C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2" y="1505712"/>
            <a:ext cx="551574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5D3D-DBA8-DA9A-0728-397FEC42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1A07E73-B3DA-B7F5-6353-96971228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420" y="1600200"/>
            <a:ext cx="1505160" cy="12288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FE6A26-F2B2-394D-D649-E6CA7E30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41" y="3602038"/>
            <a:ext cx="1381318" cy="1200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CAD7BE-80E3-386D-A25A-DD1C09E1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86855" y="2780954"/>
            <a:ext cx="375337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1C326EB-3961-7262-F23B-E34AC9D5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22" y="1366549"/>
            <a:ext cx="5963482" cy="4124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83D88-8B2B-5759-9091-114DC221D5E9}"/>
              </a:ext>
            </a:extLst>
          </p:cNvPr>
          <p:cNvSpPr/>
          <p:nvPr/>
        </p:nvSpPr>
        <p:spPr>
          <a:xfrm>
            <a:off x="5273040" y="995680"/>
            <a:ext cx="3326480" cy="995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F3C0F-46C9-EB89-EE71-F73B3B1190C9}"/>
              </a:ext>
            </a:extLst>
          </p:cNvPr>
          <p:cNvSpPr/>
          <p:nvPr/>
        </p:nvSpPr>
        <p:spPr>
          <a:xfrm>
            <a:off x="1828800" y="1670304"/>
            <a:ext cx="3326480" cy="995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0902540-64CB-40DC-DBB2-5703FA97EA50}"/>
              </a:ext>
            </a:extLst>
          </p:cNvPr>
          <p:cNvCxnSpPr/>
          <p:nvPr/>
        </p:nvCxnSpPr>
        <p:spPr>
          <a:xfrm>
            <a:off x="2883722" y="2708656"/>
            <a:ext cx="0" cy="2133600"/>
          </a:xfrm>
          <a:prstGeom prst="line">
            <a:avLst/>
          </a:prstGeom>
          <a:ln>
            <a:solidFill>
              <a:srgbClr val="6D6C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igne Plus 7">
            <a:extLst>
              <a:ext uri="{FF2B5EF4-FFF2-40B4-BE49-F238E27FC236}">
                <a16:creationId xmlns:a16="http://schemas.microsoft.com/office/drawing/2014/main" id="{D4BFA0DD-C502-A4B7-CD85-36D1F6BB6553}"/>
              </a:ext>
            </a:extLst>
          </p:cNvPr>
          <p:cNvSpPr/>
          <p:nvPr/>
        </p:nvSpPr>
        <p:spPr>
          <a:xfrm>
            <a:off x="8885491" y="2113280"/>
            <a:ext cx="422787" cy="417543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igne Moins 8">
            <a:extLst>
              <a:ext uri="{FF2B5EF4-FFF2-40B4-BE49-F238E27FC236}">
                <a16:creationId xmlns:a16="http://schemas.microsoft.com/office/drawing/2014/main" id="{19245E9B-2408-30A5-BCD2-9F4210026400}"/>
              </a:ext>
            </a:extLst>
          </p:cNvPr>
          <p:cNvSpPr/>
          <p:nvPr/>
        </p:nvSpPr>
        <p:spPr>
          <a:xfrm>
            <a:off x="8780206" y="4799584"/>
            <a:ext cx="747252" cy="417543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2319C4-5471-15F4-8718-10C03321DA6D}"/>
              </a:ext>
            </a:extLst>
          </p:cNvPr>
          <p:cNvSpPr txBox="1"/>
          <p:nvPr/>
        </p:nvSpPr>
        <p:spPr>
          <a:xfrm>
            <a:off x="3220536" y="2969739"/>
            <a:ext cx="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B839-21E9-6D80-0BF1-09D49A22A525}"/>
              </a:ext>
            </a:extLst>
          </p:cNvPr>
          <p:cNvSpPr txBox="1"/>
          <p:nvPr/>
        </p:nvSpPr>
        <p:spPr>
          <a:xfrm>
            <a:off x="2775524" y="3861262"/>
            <a:ext cx="51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A’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979464-1596-5CF8-381D-D3845DB72FD8}"/>
              </a:ext>
            </a:extLst>
          </p:cNvPr>
          <p:cNvSpPr txBox="1"/>
          <p:nvPr/>
        </p:nvSpPr>
        <p:spPr>
          <a:xfrm>
            <a:off x="3681849" y="4192017"/>
            <a:ext cx="51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A6261C-98F2-5D6B-6573-769AC26B4ADC}"/>
              </a:ext>
            </a:extLst>
          </p:cNvPr>
          <p:cNvSpPr txBox="1"/>
          <p:nvPr/>
        </p:nvSpPr>
        <p:spPr>
          <a:xfrm>
            <a:off x="3496480" y="2969739"/>
            <a:ext cx="51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C’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13AEA3-A9F0-3DB6-6501-33FE1B834E4F}"/>
              </a:ext>
            </a:extLst>
          </p:cNvPr>
          <p:cNvSpPr txBox="1"/>
          <p:nvPr/>
        </p:nvSpPr>
        <p:spPr>
          <a:xfrm>
            <a:off x="4072533" y="3997653"/>
            <a:ext cx="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EB43B39-5149-381C-458B-DBFEB18EEA03}"/>
              </a:ext>
            </a:extLst>
          </p:cNvPr>
          <p:cNvSpPr txBox="1"/>
          <p:nvPr/>
        </p:nvSpPr>
        <p:spPr>
          <a:xfrm>
            <a:off x="2908316" y="4192017"/>
            <a:ext cx="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660862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77</Words>
  <Application>Microsoft Office PowerPoint</Application>
  <PresentationFormat>Grand écran</PresentationFormat>
  <Paragraphs>36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s</vt:lpstr>
      <vt:lpstr>Présentation PowerPoint</vt:lpstr>
      <vt:lpstr>Présentation PowerPoint</vt:lpstr>
      <vt:lpstr>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El Kattoufi</dc:creator>
  <cp:lastModifiedBy>Youssef El Kattoufi</cp:lastModifiedBy>
  <cp:revision>14</cp:revision>
  <dcterms:created xsi:type="dcterms:W3CDTF">2025-06-21T15:36:35Z</dcterms:created>
  <dcterms:modified xsi:type="dcterms:W3CDTF">2025-06-21T16:51:55Z</dcterms:modified>
</cp:coreProperties>
</file>